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362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687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7101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3445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284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654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9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850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4091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0060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328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D9907-6C9D-4A7E-AE85-A0ECA13636F2}" type="datetimeFigureOut">
              <a:rPr lang="fr-FR" smtClean="0"/>
              <a:pPr/>
              <a:t>08/02/2016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C426-6D1F-462F-8F97-05F973A10F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7423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fr-FR" dirty="0" smtClean="0"/>
              <a:t>Présentation du lycée Rabelais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553" y="2924944"/>
            <a:ext cx="2485912" cy="105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333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813"/>
            <a:ext cx="8228013" cy="517525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ct val="0"/>
              </a:spcAft>
              <a:buNone/>
            </a:pPr>
            <a:r>
              <a:rPr lang="fr-FR" altLang="fr-FR" sz="2000" b="1" dirty="0" smtClean="0">
                <a:latin typeface="Comic Sans MS" pitchFamily="66" charset="0"/>
              </a:rPr>
              <a:t>POURSUITE DES ETUDES APRES LE COLLEGE</a:t>
            </a:r>
            <a:endParaRPr lang="fr-FR" altLang="fr-FR" sz="1600" b="1" dirty="0" smtClean="0">
              <a:latin typeface="Comic Sans MS" pitchFamily="66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FR" altLang="fr-FR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fr-FR" altLang="fr-FR" sz="3400" b="1" dirty="0" smtClean="0">
                <a:latin typeface="Times New Roman" pitchFamily="18" charset="0"/>
                <a:cs typeface="Times New Roman" pitchFamily="18" charset="0"/>
              </a:rPr>
              <a:t>La seconde générale de détermination au lycée Rabelais</a:t>
            </a:r>
            <a:endParaRPr lang="fr-FR" altLang="fr-FR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FR" alt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Affectation des élèves / Inscription dans l’établissement 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ct val="0"/>
              </a:spcAft>
            </a:pPr>
            <a:endParaRPr lang="fr-FR" alt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FR" altLang="fr-FR" sz="2300" b="1" dirty="0" smtClean="0">
                <a:latin typeface="Times New Roman" pitchFamily="18" charset="0"/>
                <a:cs typeface="Times New Roman" pitchFamily="18" charset="0"/>
              </a:rPr>
              <a:t>Les disciplines du tronc commun</a:t>
            </a:r>
            <a:endParaRPr lang="fr-FR" altLang="fr-F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spcAft>
                <a:spcPct val="0"/>
              </a:spcAft>
              <a:buNone/>
            </a:pP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altLang="fr-FR" sz="2000" b="1" u="sng" dirty="0" smtClean="0">
                <a:latin typeface="Times New Roman" pitchFamily="18" charset="0"/>
                <a:cs typeface="Times New Roman" pitchFamily="18" charset="0"/>
              </a:rPr>
              <a:t>Horaire hebdomadaire de l’élève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, de nombreuses heures sont à effectif réduit)</a:t>
            </a:r>
          </a:p>
          <a:p>
            <a:pPr marL="0" indent="265113">
              <a:spcAft>
                <a:spcPct val="0"/>
              </a:spcAft>
              <a:buNone/>
            </a:pPr>
            <a:endParaRPr lang="fr-FR" altLang="fr-FR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spcAft>
                <a:spcPct val="0"/>
              </a:spcAft>
              <a:buNone/>
              <a:tabLst>
                <a:tab pos="2873375" algn="l"/>
              </a:tabLst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-Français	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4 h, dont 1h en ½ classe 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spcAft>
                <a:spcPct val="0"/>
              </a:spcAft>
              <a:buNone/>
              <a:tabLst>
                <a:tab pos="2873375" algn="l"/>
              </a:tabLst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-Histoire-géographie</a:t>
            </a:r>
            <a:r>
              <a:rPr lang="fr-FR" alt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3 h30, dont  1h en ½ classe 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spcAft>
                <a:spcPct val="0"/>
              </a:spcAft>
              <a:buNone/>
              <a:tabLst>
                <a:tab pos="2873375" algn="l"/>
              </a:tabLst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-LV1 et LV2 	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5 h30, groupes de compétences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spcAft>
                <a:spcPct val="0"/>
              </a:spcAft>
              <a:buNone/>
              <a:tabLst>
                <a:tab pos="2873375" algn="l"/>
              </a:tabLst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-Mathématiques	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4 h, dont 1h en ½ classe</a:t>
            </a: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spcAft>
                <a:spcPct val="0"/>
              </a:spcAft>
              <a:buNone/>
              <a:tabLst>
                <a:tab pos="2873375" algn="l"/>
              </a:tabLst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-Physique-chimie	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3 h, dont 1h30 en ½ classe(TP)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spcAft>
                <a:spcPct val="0"/>
              </a:spcAft>
              <a:buNone/>
              <a:tabLst>
                <a:tab pos="2873375" algn="l"/>
              </a:tabLst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-Sciences de la Vie et de la Terre</a:t>
            </a:r>
            <a:r>
              <a:rPr lang="fr-FR" alt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1h30 en ½ classe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spcAft>
                <a:spcPct val="0"/>
              </a:spcAft>
              <a:buNone/>
              <a:tabLst>
                <a:tab pos="2873375" algn="l"/>
              </a:tabLst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-Education Morale et Civique  (EMC)	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0h30 en ½ classe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spcAft>
                <a:spcPct val="0"/>
              </a:spcAft>
              <a:buNone/>
              <a:tabLst>
                <a:tab pos="2873375" algn="l"/>
              </a:tabLst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-Education physique et sportive (EPS)	</a:t>
            </a: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2h</a:t>
            </a:r>
            <a:endParaRPr lang="fr-FR" altLang="fr-F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FR" altLang="fr-FR" sz="2000" dirty="0" smtClean="0"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pPr marL="0" indent="0">
              <a:spcAft>
                <a:spcPct val="0"/>
              </a:spcAft>
              <a:buNone/>
            </a:pP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				TOTAL : 24h  de cours du tronc commun</a:t>
            </a: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05539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" y="1095375"/>
            <a:ext cx="8228013" cy="37226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534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" y="1019175"/>
            <a:ext cx="8228013" cy="39465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711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" y="850900"/>
            <a:ext cx="8228013" cy="42116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7236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" y="1158875"/>
            <a:ext cx="8228013" cy="37480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31812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</Words>
  <Application>Microsoft Office PowerPoint</Application>
  <PresentationFormat>Affichage à l'écran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du lycée Rabelais</vt:lpstr>
      <vt:lpstr>Diapositive 2</vt:lpstr>
      <vt:lpstr>Diapositive 3</vt:lpstr>
      <vt:lpstr>Diapositive 4</vt:lpstr>
      <vt:lpstr>Diapositive 5</vt:lpstr>
      <vt:lpstr>Diapositive 6</vt:lpstr>
    </vt:vector>
  </TitlesOfParts>
  <Company>CRIDF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princadj</dc:creator>
  <cp:lastModifiedBy>sebastien.vosgien</cp:lastModifiedBy>
  <cp:revision>2</cp:revision>
  <dcterms:created xsi:type="dcterms:W3CDTF">2016-02-05T11:34:55Z</dcterms:created>
  <dcterms:modified xsi:type="dcterms:W3CDTF">2016-02-08T08:34:07Z</dcterms:modified>
</cp:coreProperties>
</file>